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</p:sldIdLst>
  <p:sldSz cx="6858000" cy="9906000" type="A4"/>
  <p:notesSz cx="6858000" cy="9144000"/>
  <p:defaultTextStyle>
    <a:defPPr>
      <a:defRPr lang="pt-BR"/>
    </a:defPPr>
    <a:lvl1pPr marL="0" algn="l" defTabSz="914241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21" algn="l" defTabSz="914241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41" algn="l" defTabSz="914241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62" algn="l" defTabSz="914241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483" algn="l" defTabSz="914241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03" algn="l" defTabSz="914241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24" algn="l" defTabSz="914241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843" algn="l" defTabSz="914241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964" algn="l" defTabSz="914241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D85E"/>
    <a:srgbClr val="184E8D"/>
    <a:srgbClr val="009CDF"/>
    <a:srgbClr val="F84D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150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2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2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6" indent="0" algn="ctr">
              <a:buNone/>
              <a:defRPr sz="1500"/>
            </a:lvl2pPr>
            <a:lvl3pPr marL="685791" indent="0" algn="ctr">
              <a:buNone/>
              <a:defRPr sz="1350"/>
            </a:lvl3pPr>
            <a:lvl4pPr marL="1028688" indent="0" algn="ctr">
              <a:buNone/>
              <a:defRPr sz="1200"/>
            </a:lvl4pPr>
            <a:lvl5pPr marL="1371583" indent="0" algn="ctr">
              <a:buNone/>
              <a:defRPr sz="1200"/>
            </a:lvl5pPr>
            <a:lvl6pPr marL="1714479" indent="0" algn="ctr">
              <a:buNone/>
              <a:defRPr sz="1200"/>
            </a:lvl6pPr>
            <a:lvl7pPr marL="2057374" indent="0" algn="ctr">
              <a:buNone/>
              <a:defRPr sz="1200"/>
            </a:lvl7pPr>
            <a:lvl8pPr marL="2400270" indent="0" algn="ctr">
              <a:buNone/>
              <a:defRPr sz="1200"/>
            </a:lvl8pPr>
            <a:lvl9pPr marL="2743167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583D-5F23-4072-86C3-E0F9493548E7}" type="datetimeFigureOut">
              <a:rPr lang="pt-BR" smtClean="0"/>
              <a:t>04/05/2023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F607-2729-4F82-BD4D-23D5A4C3E0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76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583D-5F23-4072-86C3-E0F9493548E7}" type="datetimeFigureOut">
              <a:rPr lang="pt-BR" smtClean="0"/>
              <a:t>04/05/2023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F607-2729-4F82-BD4D-23D5A4C3E0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1953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9" y="527407"/>
            <a:ext cx="1478755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90" y="527407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583D-5F23-4072-86C3-E0F9493548E7}" type="datetimeFigureOut">
              <a:rPr lang="pt-BR" smtClean="0"/>
              <a:t>04/05/2023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F607-2729-4F82-BD4D-23D5A4C3E0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75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583D-5F23-4072-86C3-E0F9493548E7}" type="datetimeFigureOut">
              <a:rPr lang="pt-BR" smtClean="0"/>
              <a:t>04/05/2023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F607-2729-4F82-BD4D-23D5A4C3E0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704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629230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8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7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6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583D-5F23-4072-86C3-E0F9493548E7}" type="datetimeFigureOut">
              <a:rPr lang="pt-BR" smtClean="0"/>
              <a:t>04/05/2023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F607-2729-4F82-BD4D-23D5A4C3E0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716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583D-5F23-4072-86C3-E0F9493548E7}" type="datetimeFigureOut">
              <a:rPr lang="pt-BR" smtClean="0"/>
              <a:t>04/05/2023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F607-2729-4F82-BD4D-23D5A4C3E0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912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3" y="2428351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6" indent="0">
              <a:buNone/>
              <a:defRPr sz="1500" b="1"/>
            </a:lvl2pPr>
            <a:lvl3pPr marL="685791" indent="0">
              <a:buNone/>
              <a:defRPr sz="1350" b="1"/>
            </a:lvl3pPr>
            <a:lvl4pPr marL="1028688" indent="0">
              <a:buNone/>
              <a:defRPr sz="1200" b="1"/>
            </a:lvl4pPr>
            <a:lvl5pPr marL="1371583" indent="0">
              <a:buNone/>
              <a:defRPr sz="1200" b="1"/>
            </a:lvl5pPr>
            <a:lvl6pPr marL="1714479" indent="0">
              <a:buNone/>
              <a:defRPr sz="1200" b="1"/>
            </a:lvl6pPr>
            <a:lvl7pPr marL="2057374" indent="0">
              <a:buNone/>
              <a:defRPr sz="1200" b="1"/>
            </a:lvl7pPr>
            <a:lvl8pPr marL="2400270" indent="0">
              <a:buNone/>
              <a:defRPr sz="1200" b="1"/>
            </a:lvl8pPr>
            <a:lvl9pPr marL="2743167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3" y="3618444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428351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6" indent="0">
              <a:buNone/>
              <a:defRPr sz="1500" b="1"/>
            </a:lvl2pPr>
            <a:lvl3pPr marL="685791" indent="0">
              <a:buNone/>
              <a:defRPr sz="1350" b="1"/>
            </a:lvl3pPr>
            <a:lvl4pPr marL="1028688" indent="0">
              <a:buNone/>
              <a:defRPr sz="1200" b="1"/>
            </a:lvl4pPr>
            <a:lvl5pPr marL="1371583" indent="0">
              <a:buNone/>
              <a:defRPr sz="1200" b="1"/>
            </a:lvl5pPr>
            <a:lvl6pPr marL="1714479" indent="0">
              <a:buNone/>
              <a:defRPr sz="1200" b="1"/>
            </a:lvl6pPr>
            <a:lvl7pPr marL="2057374" indent="0">
              <a:buNone/>
              <a:defRPr sz="1200" b="1"/>
            </a:lvl7pPr>
            <a:lvl8pPr marL="2400270" indent="0">
              <a:buNone/>
              <a:defRPr sz="1200" b="1"/>
            </a:lvl8pPr>
            <a:lvl9pPr marL="2743167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618444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583D-5F23-4072-86C3-E0F9493548E7}" type="datetimeFigureOut">
              <a:rPr lang="pt-BR" smtClean="0"/>
              <a:t>04/05/2023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F607-2729-4F82-BD4D-23D5A4C3E0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761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583D-5F23-4072-86C3-E0F9493548E7}" type="datetimeFigureOut">
              <a:rPr lang="pt-BR" smtClean="0"/>
              <a:t>04/05/2023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F607-2729-4F82-BD4D-23D5A4C3E0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890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583D-5F23-4072-86C3-E0F9493548E7}" type="datetimeFigureOut">
              <a:rPr lang="pt-BR" smtClean="0"/>
              <a:t>04/05/2023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F607-2729-4F82-BD4D-23D5A4C3E0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174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426287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4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6" indent="0">
              <a:buNone/>
              <a:defRPr sz="1050"/>
            </a:lvl2pPr>
            <a:lvl3pPr marL="685791" indent="0">
              <a:buNone/>
              <a:defRPr sz="900"/>
            </a:lvl3pPr>
            <a:lvl4pPr marL="1028688" indent="0">
              <a:buNone/>
              <a:defRPr sz="750"/>
            </a:lvl4pPr>
            <a:lvl5pPr marL="1371583" indent="0">
              <a:buNone/>
              <a:defRPr sz="750"/>
            </a:lvl5pPr>
            <a:lvl6pPr marL="1714479" indent="0">
              <a:buNone/>
              <a:defRPr sz="750"/>
            </a:lvl6pPr>
            <a:lvl7pPr marL="2057374" indent="0">
              <a:buNone/>
              <a:defRPr sz="750"/>
            </a:lvl7pPr>
            <a:lvl8pPr marL="2400270" indent="0">
              <a:buNone/>
              <a:defRPr sz="750"/>
            </a:lvl8pPr>
            <a:lvl9pPr marL="2743167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583D-5F23-4072-86C3-E0F9493548E7}" type="datetimeFigureOut">
              <a:rPr lang="pt-BR" smtClean="0"/>
              <a:t>04/05/2023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F607-2729-4F82-BD4D-23D5A4C3E0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643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426287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6" indent="0">
              <a:buNone/>
              <a:defRPr sz="2100"/>
            </a:lvl2pPr>
            <a:lvl3pPr marL="685791" indent="0">
              <a:buNone/>
              <a:defRPr sz="1800"/>
            </a:lvl3pPr>
            <a:lvl4pPr marL="1028688" indent="0">
              <a:buNone/>
              <a:defRPr sz="1500"/>
            </a:lvl4pPr>
            <a:lvl5pPr marL="1371583" indent="0">
              <a:buNone/>
              <a:defRPr sz="1500"/>
            </a:lvl5pPr>
            <a:lvl6pPr marL="1714479" indent="0">
              <a:buNone/>
              <a:defRPr sz="1500"/>
            </a:lvl6pPr>
            <a:lvl7pPr marL="2057374" indent="0">
              <a:buNone/>
              <a:defRPr sz="1500"/>
            </a:lvl7pPr>
            <a:lvl8pPr marL="2400270" indent="0">
              <a:buNone/>
              <a:defRPr sz="1500"/>
            </a:lvl8pPr>
            <a:lvl9pPr marL="2743167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4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6" indent="0">
              <a:buNone/>
              <a:defRPr sz="1050"/>
            </a:lvl2pPr>
            <a:lvl3pPr marL="685791" indent="0">
              <a:buNone/>
              <a:defRPr sz="900"/>
            </a:lvl3pPr>
            <a:lvl4pPr marL="1028688" indent="0">
              <a:buNone/>
              <a:defRPr sz="750"/>
            </a:lvl4pPr>
            <a:lvl5pPr marL="1371583" indent="0">
              <a:buNone/>
              <a:defRPr sz="750"/>
            </a:lvl5pPr>
            <a:lvl6pPr marL="1714479" indent="0">
              <a:buNone/>
              <a:defRPr sz="750"/>
            </a:lvl6pPr>
            <a:lvl7pPr marL="2057374" indent="0">
              <a:buNone/>
              <a:defRPr sz="750"/>
            </a:lvl7pPr>
            <a:lvl8pPr marL="2400270" indent="0">
              <a:buNone/>
              <a:defRPr sz="750"/>
            </a:lvl8pPr>
            <a:lvl9pPr marL="2743167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583D-5F23-4072-86C3-E0F9493548E7}" type="datetimeFigureOut">
              <a:rPr lang="pt-BR" smtClean="0"/>
              <a:t>04/05/2023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F607-2729-4F82-BD4D-23D5A4C3E0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71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90" y="918140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0583D-5F23-4072-86C3-E0F9493548E7}" type="datetimeFigureOut">
              <a:rPr lang="pt-BR" smtClean="0"/>
              <a:t>04/05/2023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9181401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40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5F607-2729-4F82-BD4D-23D5A4C3E0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227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685791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8" indent="-171448" algn="l" defTabSz="68579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3" indent="-171448" algn="l" defTabSz="6857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40" indent="-171448" algn="l" defTabSz="6857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35" indent="-171448" algn="l" defTabSz="6857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31" indent="-171448" algn="l" defTabSz="6857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27" indent="-171448" algn="l" defTabSz="6857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22" indent="-171448" algn="l" defTabSz="6857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19" indent="-171448" algn="l" defTabSz="6857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14" indent="-171448" algn="l" defTabSz="6857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6" algn="l" defTabSz="6857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1" algn="l" defTabSz="6857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8" algn="l" defTabSz="6857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83" algn="l" defTabSz="6857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79" algn="l" defTabSz="6857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4" algn="l" defTabSz="6857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70" algn="l" defTabSz="6857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67" algn="l" defTabSz="6857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64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23263</TotalTime>
  <Words>0</Words>
  <Application>Microsoft Office PowerPoint</Application>
  <PresentationFormat>Papel A4 (210 x 297 mm)</PresentationFormat>
  <Paragraphs>0</Paragraphs>
  <Slides>1</Slides>
  <Notes>0</Notes>
  <HiddenSlides>1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Miguel Mod</dc:creator>
  <cp:lastModifiedBy>Barbara Mendes Fernandes</cp:lastModifiedBy>
  <cp:revision>45</cp:revision>
  <dcterms:created xsi:type="dcterms:W3CDTF">2023-02-24T13:41:58Z</dcterms:created>
  <dcterms:modified xsi:type="dcterms:W3CDTF">2023-05-04T15:19:24Z</dcterms:modified>
</cp:coreProperties>
</file>